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659DC90-0945-4C40-AD9B-9E755430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9CC3463-0499-4381-A7FD-F26A6C28F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AA30FB-D0CF-4A1C-8898-8024560A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8A222B2-1AD1-4769-8690-4B7EFBBC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DA1F59B-A974-4829-A4F5-C9621D2A9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395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C7F85D-3DDC-4738-AA79-104DF78D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9EA0EE5A-4F2D-4DC1-8FF6-D87056FB8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A090C9-DE82-4C7D-B2DA-620D52E6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F29459F-A6D5-4B9E-A5A2-C6C59ECC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0EFB4B-B209-4CB7-91CB-16FA9862B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651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B46264D5-52CB-4FB5-86DB-A3F45C91D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9F050A2-073E-4741-B6FB-4BDD03C59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F5EC71-931C-4157-B387-3D3CDD10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2AE285C-B67C-4654-974F-B510806E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648629-0598-492C-BA30-C07CBAEF2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761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960FC2-B792-4E80-8DD8-3677AB18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44EBA93-9217-4D0E-8CA6-C8BD77515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4F98E7-B2B4-42E2-8706-095F3759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711E10C-908C-4C68-9A43-2C9725D3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19807C7-3DEA-4A14-81DD-5E0AFE2F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433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97A4E0-0F10-46BA-B09A-9DD3606F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F285C48-5126-46B1-82DF-3F822C984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25E7DA8-8AB2-4F8D-849A-1C177EE19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DE52930-8186-43E7-9BAD-A5C1DA00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1288ECD-7F09-4883-91E2-F5F9065F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84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58E545-AB96-4407-8E54-89EB8BDA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064D0AC-2E7F-4A97-9534-02C4CDB2E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89BFF89-5165-4D58-BDC2-0210746D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13DD938-F13A-4B8C-BC7D-EDCED77B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DC445C-3076-4DB9-B13C-177BEA02E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9AA3C10-DD03-4415-BA81-0E40C26C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176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2B7D26-6C97-4683-A8C7-7CA9E4881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2AED69D-177D-47DC-BBD1-8756814F1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83D1978-00ED-4238-A101-F513E70CD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552F066-A2BF-4949-B92D-1EBE270E9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6CBC5BB3-457B-4D62-B1C2-D78C14502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041AB271-0546-4BD6-AF25-B6E9E737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A1B9A0B-347D-4E9B-A82F-FD87017B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932998DA-0C5A-4F29-8209-DC268C443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33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A8D3383-B4D5-4657-8347-74970C50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C66FECC-1E66-4BB4-B3CD-46F51AA5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57C1295-8538-4B47-909A-36B8F8EDB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E09BBB78-51C3-4C70-93A4-9E209B4B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94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2CA46FF-8B1D-4B02-9D70-F9CB2417A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88FF0B6C-4B2F-4B8A-8A27-ED2199BC7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323376A-0AB7-436D-A12C-CD026CBA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52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C0E07DC-E157-4C82-8C77-E2C07C60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C03E2A5-3DDE-41DA-8E82-EFC4A4B1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C0CCF70-DC96-4EF6-AC17-C608A6174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509B614-FB6F-4DA7-963A-1EA355B2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3F8BFD2-8166-46AA-8612-35A39C17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B7A7661-C9AE-484A-9EE0-9F0726C7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26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16ACE3-8885-4CF3-9545-32894F7F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33480D8A-DAF7-493A-8807-B200D1346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C8B0A74-100E-42F1-AF9D-814F19890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F7429ED-9BF0-4E80-8D87-F3CAD3A1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5632754-D1E4-4EAC-A803-D44D5BC3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7EB7B6E-6D7E-4017-BCDA-C6E6F922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540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BAAB321A-B3BB-4BB2-8586-FB905B5B0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23CA4F-228D-49E9-B063-366E5AB56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C12481D-6670-403D-B559-423D4C1E1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F34B-932B-4C7D-8E0C-4259D7478BC5}" type="datetimeFigureOut">
              <a:rPr lang="es-CL" smtClean="0"/>
              <a:t>14-07-2020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995F0D4-6143-402B-B4E3-41A7D222EC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DB6FD39-9F2B-4113-9590-8D70D3F64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23C39-5FE7-4DFD-98D4-AD30B9C8093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112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864A98-EB68-4992-8E00-02672268D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>
                <a:latin typeface="Baskerville Old Face" panose="02020602080505020303" pitchFamily="18" charset="0"/>
              </a:rPr>
              <a:t>Ilustre Municipalidad de La Cisterna</a:t>
            </a:r>
            <a:endParaRPr lang="es-CL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435FED0-6B01-477D-8D79-0A92C8D025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Departamento</a:t>
            </a:r>
            <a:r>
              <a:rPr lang="es-CL" sz="3200" dirty="0">
                <a:latin typeface="Baskerville Old Face" panose="02020602080505020303" pitchFamily="18" charset="0"/>
              </a:rPr>
              <a:t> </a:t>
            </a:r>
            <a:r>
              <a:rPr lang="es-CL" sz="32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de Educación Municipal</a:t>
            </a:r>
          </a:p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Liceo Politécnico Ciencia y Tecnología </a:t>
            </a:r>
          </a:p>
          <a:p>
            <a:endParaRPr lang="es-CL" dirty="0"/>
          </a:p>
        </p:txBody>
      </p:sp>
      <p:pic>
        <p:nvPicPr>
          <p:cNvPr id="4" name="Picture 2" descr="Liceo Ciencia y Tecnología Generación 2007 - Posts | Facebook">
            <a:extLst>
              <a:ext uri="{FF2B5EF4-FFF2-40B4-BE49-F238E27FC236}">
                <a16:creationId xmlns="" xmlns:a16="http://schemas.microsoft.com/office/drawing/2014/main" id="{6D5FC019-26D6-4C50-814E-5A895852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69" y="69579"/>
            <a:ext cx="1686131" cy="21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1504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D14AB-1D88-404E-BF41-9A7F39D0082F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Enfermería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48C29D2-06E6-4A00-AF39-7D42C21FE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la 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Señalización de Enfermería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el autocuidado del paciente, es un proceso que permite a los pacientes participar activamente en el cuidado de la salud, entregándoles información acerca sobre los servicios disponibles y su uso. La clave es que el paciente entienda su enfermedad y su impacto.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0DAD9818-E743-4B02-9802-7DFF0F215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379" y="4032976"/>
            <a:ext cx="2068243" cy="26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234A1C-175C-49AC-8E1E-D2C42BB6C48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Recordemos que: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F1EA9BA-CFA9-46CF-B7F6-E61B7486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9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>
                <a:solidFill>
                  <a:srgbClr val="FF0000"/>
                </a:solidFill>
              </a:rPr>
              <a:t>ES IMPORTANTE QUE TANTO COMO LOS ALUMNOS COMO LOS DOCENTES DEL ESTABLECIMIENTO RESPETEN Y CONSIDEREN LAS SEÑALÉTICAS QUE SE LES DISPONE POR SU SEGURIDAD Y EL BIENESTAR DE LA COMUNIDAD ESCOLAR.</a:t>
            </a:r>
          </a:p>
        </p:txBody>
      </p:sp>
      <p:pic>
        <p:nvPicPr>
          <p:cNvPr id="8194" name="Picture 2" descr="Imagenes animadas de Escolares, Gifs animados de Personas &gt; Escolares">
            <a:extLst>
              <a:ext uri="{FF2B5EF4-FFF2-40B4-BE49-F238E27FC236}">
                <a16:creationId xmlns="" xmlns:a16="http://schemas.microsoft.com/office/drawing/2014/main" id="{7C3DA11B-C643-4DD0-A5DC-2C8D79AB50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98" y="3525375"/>
            <a:ext cx="1844846" cy="33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07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7A977ED1-12CE-4729-9A43-F8A46F5FC5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643999"/>
            <a:ext cx="12192000" cy="157000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solidFill>
                  <a:srgbClr val="C00000"/>
                </a:solidFill>
              </a:rPr>
              <a:t>Verónica González</a:t>
            </a:r>
            <a:br>
              <a:rPr lang="es-CL" dirty="0">
                <a:solidFill>
                  <a:srgbClr val="C00000"/>
                </a:solidFill>
              </a:rPr>
            </a:br>
            <a:r>
              <a:rPr lang="es-CL" sz="2800" b="1" dirty="0">
                <a:solidFill>
                  <a:srgbClr val="C00000"/>
                </a:solidFill>
              </a:rPr>
              <a:t>Encargada Enfermería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61650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0BA0D6D-CC6C-4F9D-BB54-8D7FCC105417}"/>
              </a:ext>
            </a:extLst>
          </p:cNvPr>
          <p:cNvSpPr txBox="1"/>
          <p:nvPr/>
        </p:nvSpPr>
        <p:spPr>
          <a:xfrm>
            <a:off x="0" y="4973712"/>
            <a:ext cx="12192000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s-C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Importancia de la señaléticas dentro del establecimiento</a:t>
            </a:r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360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C7049EA-3C31-4783-B480-E5C7AA5E3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37" y="1544024"/>
            <a:ext cx="11704320" cy="4927114"/>
          </a:xfrm>
          <a:noFill/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establecimiento educacional deberá contar con vías de evacuación, zona de seguridad y señalética operativas, en buen estado de funcionamiento y provistas de las medidas de seguridad necesarias. En el caso de la educación parvularia, las puertas o portones que sean vías de evacuación, no podrán estar cerrados con candados o llaves en horas de funcionamiento del establecimiento.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9CD415B-DC8A-44FC-B9C9-B369739C9841}"/>
              </a:ext>
            </a:extLst>
          </p:cNvPr>
          <p:cNvSpPr txBox="1"/>
          <p:nvPr/>
        </p:nvSpPr>
        <p:spPr>
          <a:xfrm>
            <a:off x="248937" y="208488"/>
            <a:ext cx="11704320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CL" sz="5400" dirty="0"/>
              <a:t>                       </a:t>
            </a:r>
            <a:r>
              <a:rPr lang="es-CL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</a:p>
        </p:txBody>
      </p:sp>
      <p:pic>
        <p:nvPicPr>
          <p:cNvPr id="1038" name="Picture 14" descr="stop | CSH Noticias">
            <a:extLst>
              <a:ext uri="{FF2B5EF4-FFF2-40B4-BE49-F238E27FC236}">
                <a16:creationId xmlns="" xmlns:a16="http://schemas.microsoft.com/office/drawing/2014/main" id="{C1860E88-D790-4891-A2D9-E33A850A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906" y="3837953"/>
            <a:ext cx="3995514" cy="30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39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3A696A-A955-4C31-937C-275120FB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5954" cy="1097915"/>
          </a:xfrm>
          <a:ln w="28575">
            <a:solidFill>
              <a:srgbClr val="C00000"/>
            </a:solidFill>
            <a:prstDash val="dashDot"/>
          </a:ln>
        </p:spPr>
        <p:txBody>
          <a:bodyPr/>
          <a:lstStyle/>
          <a:p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importancia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AF8681-0053-4D1B-B8E3-D7F811A53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1603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 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señalética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 un distintivo de seguridad que aporta información sobre los potenciales riesgos de una área determinada; provee orientación y guías hacia las vías de evacuación o zonas de seguridad, e indica la ubicación de equipos o sistemas que permitan controlar eventuales emergencias.</a:t>
            </a:r>
          </a:p>
        </p:txBody>
      </p:sp>
      <p:pic>
        <p:nvPicPr>
          <p:cNvPr id="2054" name="Picture 6" descr="La Importancia de lo Importante!">
            <a:extLst>
              <a:ext uri="{FF2B5EF4-FFF2-40B4-BE49-F238E27FC236}">
                <a16:creationId xmlns="" xmlns:a16="http://schemas.microsoft.com/office/drawing/2014/main" id="{9CDB83B1-7F6C-4EA3-858E-3CA9D369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13" y="3806870"/>
            <a:ext cx="25354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57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37AA17-2637-4E6C-98CA-FBCB91D1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829" y="365126"/>
            <a:ext cx="11451100" cy="1154186"/>
          </a:xfrm>
          <a:ln w="38100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es-CL" sz="4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L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Algunos tipos de señaléticas que están presente  en     el establecimiento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CDF69D7-9048-4F1F-B96A-0EF6396775FA}"/>
              </a:ext>
            </a:extLst>
          </p:cNvPr>
          <p:cNvSpPr txBox="1"/>
          <p:nvPr/>
        </p:nvSpPr>
        <p:spPr>
          <a:xfrm>
            <a:off x="838200" y="1712741"/>
            <a:ext cx="103878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se propaga </a:t>
            </a:r>
            <a:r>
              <a:rPr lang="es-CL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incendio</a:t>
            </a:r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ya sea en una casa particular, en una empresa o en un recinto público, es fundamental saber actuar adecuadamente para preservar la vida.</a:t>
            </a:r>
          </a:p>
          <a:p>
            <a:pPr fontAlgn="base"/>
            <a:r>
              <a:rPr lang="es-CL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ley, todo edificio debe contener vías de evacuación, una correcta señalización contra incendios y un buen plan de emergencia. Las personas que se encuentran en el lugar del incendio deben seguir un protocolo de seguridad, una rápida y ordenada evacuación del edificio y saber utilizar los sistemas básicos de protección contra incendios.</a:t>
            </a:r>
          </a:p>
        </p:txBody>
      </p:sp>
      <p:pic>
        <p:nvPicPr>
          <p:cNvPr id="3078" name="Picture 6" descr="SEÑAL HOMOLOGADA: MANGUERA - AMBAR ITC">
            <a:extLst>
              <a:ext uri="{FF2B5EF4-FFF2-40B4-BE49-F238E27FC236}">
                <a16:creationId xmlns="" xmlns:a16="http://schemas.microsoft.com/office/drawing/2014/main" id="{72735995-9C52-4D20-8087-C23C231A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24" y="4152939"/>
            <a:ext cx="2445956" cy="24568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67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61856D-46B4-4982-B5A8-C66006E27FC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5">
                <a:lumMod val="60000"/>
                <a:lumOff val="40000"/>
              </a:schemeClr>
            </a:solidFill>
            <a:prstDash val="dashDot"/>
          </a:ln>
        </p:spPr>
        <p:txBody>
          <a:bodyPr/>
          <a:lstStyle/>
          <a:p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Prohibido Fumar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FB641D-CF53-4BD1-9DC6-7EEC0D6F0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877" y="19663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de prohibido </a:t>
            </a: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Señal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que se usa </a:t>
            </a: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indicar la prohibición de </a:t>
            </a:r>
            <a:r>
              <a:rPr lang="es-CL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fumar</a:t>
            </a:r>
            <a:r>
              <a:rPr lang="es-CL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donde ello puede causar peligro de incendio además de en locales donde se tenga concentración de público, y no se cuente con una adecuada renovación del aire por persona, de acuerdo a lo dispuesto en la ley.</a:t>
            </a:r>
          </a:p>
        </p:txBody>
      </p:sp>
      <p:pic>
        <p:nvPicPr>
          <p:cNvPr id="4098" name="Picture 2" descr="Resultado de imagen para para que sirve la señaletica de no fumar en un colegio">
            <a:extLst>
              <a:ext uri="{FF2B5EF4-FFF2-40B4-BE49-F238E27FC236}">
                <a16:creationId xmlns="" xmlns:a16="http://schemas.microsoft.com/office/drawing/2014/main" id="{80EEB703-8A56-41BC-900E-0D823F528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224" y="3640089"/>
            <a:ext cx="2677551" cy="267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67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4E946A2-9007-4E22-8254-DA6220E3B2F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Prohibido Estacionar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DC22EA2-59D6-4625-8CFB-8347E1F5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chemeClr val="accent1">
                    <a:lumMod val="50000"/>
                  </a:schemeClr>
                </a:solidFill>
              </a:rPr>
              <a:t>Usualmente se solicita no estacionar frente al portón del establecimiento debido a que bloquea el paso de salida en caso de alguna emergencia que perjudique la vida de las personas que estén dentro del lugar.</a:t>
            </a:r>
          </a:p>
        </p:txBody>
      </p:sp>
      <p:pic>
        <p:nvPicPr>
          <p:cNvPr id="5122" name="Picture 2" descr="Prohibido Estacionar RPO-14a - Señaletica Vial">
            <a:extLst>
              <a:ext uri="{FF2B5EF4-FFF2-40B4-BE49-F238E27FC236}">
                <a16:creationId xmlns="" xmlns:a16="http://schemas.microsoft.com/office/drawing/2014/main" id="{821C3ED8-6577-45A0-9445-93B4D0840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43" y="3593123"/>
            <a:ext cx="3264877" cy="326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7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4B2FA2-343B-4377-A325-C3A347003969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es-CL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Salida de emergencia</a:t>
            </a:r>
          </a:p>
        </p:txBody>
      </p:sp>
      <p:pic>
        <p:nvPicPr>
          <p:cNvPr id="6148" name="Picture 4" descr="Letreros y Señaleticas | Señaleticas y Letreros Seguridad ...">
            <a:extLst>
              <a:ext uri="{FF2B5EF4-FFF2-40B4-BE49-F238E27FC236}">
                <a16:creationId xmlns="" xmlns:a16="http://schemas.microsoft.com/office/drawing/2014/main" id="{AB641EC2-F05D-4060-A944-22C168B068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89" y="4551473"/>
            <a:ext cx="3866490" cy="194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56D0B48D-8D70-4C49-9D02-506EBC9C3D1D}"/>
              </a:ext>
            </a:extLst>
          </p:cNvPr>
          <p:cNvSpPr/>
          <p:nvPr/>
        </p:nvSpPr>
        <p:spPr>
          <a:xfrm>
            <a:off x="838200" y="1909410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señalización de emergencia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debe dar confianza a los usuarios ante cualquier evacuación o situación de peligro. Una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señalización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bien dirigida, que disponga de los medios necesarios para la evacuación segura y ordenada, puede salvar vidas.</a:t>
            </a:r>
            <a:endParaRPr lang="es-C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72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20B7D16-E31B-4D7C-8707-DD63119662E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</a:ln>
        </p:spPr>
        <p:txBody>
          <a:bodyPr/>
          <a:lstStyle/>
          <a:p>
            <a:r>
              <a:rPr lang="es-C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Cuidado piso resbaladizo</a:t>
            </a:r>
          </a:p>
        </p:txBody>
      </p:sp>
      <p:pic>
        <p:nvPicPr>
          <p:cNvPr id="7170" name="Picture 2" descr="Cartel PISO RESBALADIZO - JOULE.COM.AR">
            <a:extLst>
              <a:ext uri="{FF2B5EF4-FFF2-40B4-BE49-F238E27FC236}">
                <a16:creationId xmlns="" xmlns:a16="http://schemas.microsoft.com/office/drawing/2014/main" id="{B27644BD-ABAF-4AF7-B3B1-537E54CB24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74" y="4126511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C34EA293-9A62-423D-B121-2322C6EE4A84}"/>
              </a:ext>
            </a:extLst>
          </p:cNvPr>
          <p:cNvSpPr/>
          <p:nvPr/>
        </p:nvSpPr>
        <p:spPr>
          <a:xfrm>
            <a:off x="838200" y="1941342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señalización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es un aspecto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mucha importancia en la seguridad, es una herramienta extremadamente útil y puede evitar accidentes pero esta debe formar parte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un plan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prevención y debe ser debidamente acompañada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por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otras formas y herramientas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prevención </a:t>
            </a:r>
            <a:r>
              <a:rPr lang="es-CL" sz="2400" b="1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es-CL" sz="2400" b="0" i="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accidentes.</a:t>
            </a:r>
            <a:endParaRPr lang="es-C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83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208</Words>
  <Application>Microsoft Office PowerPoint</Application>
  <PresentationFormat>Panorámica</PresentationFormat>
  <Paragraphs>24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</vt:lpstr>
      <vt:lpstr>Baskerville Old Face</vt:lpstr>
      <vt:lpstr>Calibri</vt:lpstr>
      <vt:lpstr>Calibri Light</vt:lpstr>
      <vt:lpstr>Tema de Office</vt:lpstr>
      <vt:lpstr>Ilustre Municipalidad de La Cisterna</vt:lpstr>
      <vt:lpstr>Presentación de PowerPoint</vt:lpstr>
      <vt:lpstr>Presentación de PowerPoint</vt:lpstr>
      <vt:lpstr>                     Su importancia</vt:lpstr>
      <vt:lpstr>  Algunos tipos de señaléticas que están presente  en     el establecimiento</vt:lpstr>
      <vt:lpstr>                     Prohibido Fumar</vt:lpstr>
      <vt:lpstr>                Prohibido Estacionar</vt:lpstr>
      <vt:lpstr>                      Salida de emergencia</vt:lpstr>
      <vt:lpstr>            Cuidado piso resbaladizo</vt:lpstr>
      <vt:lpstr>                        Enfermería</vt:lpstr>
      <vt:lpstr>                  Recordemos que:</vt:lpstr>
      <vt:lpstr>Verónica González Encargada Enfermería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XRM</dc:creator>
  <cp:lastModifiedBy>Rafael Rojas</cp:lastModifiedBy>
  <cp:revision>13</cp:revision>
  <dcterms:created xsi:type="dcterms:W3CDTF">2020-06-22T02:57:48Z</dcterms:created>
  <dcterms:modified xsi:type="dcterms:W3CDTF">2020-07-14T16:09:14Z</dcterms:modified>
</cp:coreProperties>
</file>