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1F2"/>
    <a:srgbClr val="C4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4E380-1539-4D51-8E40-4DE8EE8BB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50B0AA-EF4E-42FB-B84A-C12D2F572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C8D237-8FA3-4D8C-9DEF-A8F327BC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C291-D26E-4D6A-BAB7-531BA25B1407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73D6B-F86F-4EF0-91AC-3E8F5235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5E479B-94DA-4812-B611-F26106FF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E732-2820-48BD-936A-5DAC4DE510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239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C32B0-25CE-4F3A-8166-7AA998415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3B3976-FC52-4338-87B0-0B1E2CC9D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87CF7A-80F1-42DC-B42B-87802E6C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C291-D26E-4D6A-BAB7-531BA25B1407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46C9B-AF79-4C75-A5C8-0E3C70D9E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13FE76-26B8-43A7-BF15-9F7A80E3C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E732-2820-48BD-936A-5DAC4DE510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31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EE1E37-AC51-4366-B4AC-96DE8C2EB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E49B94-76BC-4630-891C-D907A26BF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913C7C-EB52-4A64-BC2F-6D855E70C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C291-D26E-4D6A-BAB7-531BA25B1407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57F0A3-FBCD-4C5B-9F38-3F5270A3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03C09A-1A1C-4677-A846-80904505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E732-2820-48BD-936A-5DAC4DE510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589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3C52D-CA32-4CE5-926D-A0CF692C4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A0B42-B165-4948-812F-D3D72C0E4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E6C274-F564-4BC1-825C-AECD9953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C291-D26E-4D6A-BAB7-531BA25B1407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DF7FD6-DBFC-42DA-B079-A9BDC070B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9C61-54CD-4D21-AA78-0B1D2FD8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E732-2820-48BD-936A-5DAC4DE510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201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C9619-7CAB-48BD-8E54-DC88907C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486DD7-3143-466A-8993-D7BA6CB32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E03A87-4ADE-47BA-B24C-0D10EC64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C291-D26E-4D6A-BAB7-531BA25B1407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70D768-0E6C-493C-BC45-2B1AF653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B02D11-209A-4C9F-9C07-781E32C2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E732-2820-48BD-936A-5DAC4DE510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453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1F71B-334C-4AF2-9BDB-68474C319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B61BB5-5987-48BC-AC41-67EF052AC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5040E7-16E8-45BE-8935-5679DDE29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92A5EE-1D23-4CD7-AC87-2B0E03E3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C291-D26E-4D6A-BAB7-531BA25B1407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C235F8-1419-45E0-B202-6207FB7E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656DF1-1E34-4751-8A1D-F2A3B619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E732-2820-48BD-936A-5DAC4DE510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089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A87DE-D6CD-40D2-A958-C51A0241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488B4A-3C46-4997-93FA-95EA8AFA0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53AC30-58EA-4992-BDEE-2F4B10E39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4B38BE-6566-4771-A343-ADE93FD52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00672A-AEE0-4637-925F-825D969F7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1FEEFD2-8947-41DC-89DA-D6E00048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C291-D26E-4D6A-BAB7-531BA25B1407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0D3ADD-2FE8-4F87-8213-1F0BFD5C5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5866F8B-88D7-4178-93B3-5701FBB7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E732-2820-48BD-936A-5DAC4DE510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782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AD57A-7B33-439F-9008-F41A55B4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FD46B88-1D3C-4AC1-977E-AD1DAC888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C291-D26E-4D6A-BAB7-531BA25B1407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52D442-4D58-488C-8976-E74236067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4ACAA0-7348-4EED-BA34-3AE59872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E732-2820-48BD-936A-5DAC4DE510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55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876E33-51D7-4EE8-B16E-B2BCB721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C291-D26E-4D6A-BAB7-531BA25B1407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CA6BC5-8F2B-4F8B-9C7D-F66AE640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A17F3F-3838-4DCB-BC3C-515AF9EC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E732-2820-48BD-936A-5DAC4DE510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090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8B6FE-6A42-4472-8823-4153E711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8F44EE-1D71-445D-91AC-9D6DD3F0D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3596F1-0A2F-46BE-AFD0-B9411DDD5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981AB7-3908-405A-AC86-B96B420B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C291-D26E-4D6A-BAB7-531BA25B1407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40AABE-CDCE-4633-8E22-40E8E3F2A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4EE591-792E-474B-BB21-0400EFCA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E732-2820-48BD-936A-5DAC4DE510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669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D0F7B6-1FF7-46B3-9CFE-98DA62893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6660EE4-8796-4C90-B1EB-FE7F2289D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908899-A9BA-493A-BC1E-9B185EACA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F9A99F-9A06-4067-9857-D1CB433F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C291-D26E-4D6A-BAB7-531BA25B1407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5CDB2D-6244-4110-9A62-F19FD8C3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FE78D7-E5DF-4250-81A6-14E3E07E1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E732-2820-48BD-936A-5DAC4DE510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946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6E8DC94-957F-41A6-9652-B74976F6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F02C47-FC79-4270-85B1-21E58BC56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3C7C81-D611-4EC2-9875-2208ED060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8C291-D26E-4D6A-BAB7-531BA25B1407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EF9C50-FEC6-43CA-BEAE-08669330D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ABB07D-A4A3-4C4A-9A27-07B0F4BBA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5E732-2820-48BD-936A-5DAC4DE510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122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2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CA54F-61AC-43BB-B89B-73B650A3DD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4800" dirty="0">
                <a:latin typeface="Baskerville Old Face" panose="02020602080505020303" pitchFamily="18" charset="0"/>
              </a:rPr>
              <a:t>Ilustre Municipalidad de La Cisterna</a:t>
            </a:r>
            <a:endParaRPr lang="es-CL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55797B-ABC3-4B19-BB0D-ABE35EF97A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sz="3200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Departamento</a:t>
            </a:r>
            <a:r>
              <a:rPr lang="es-CL" sz="3200" dirty="0">
                <a:latin typeface="Baskerville Old Face" panose="02020602080505020303" pitchFamily="18" charset="0"/>
              </a:rPr>
              <a:t> </a:t>
            </a:r>
            <a:r>
              <a:rPr lang="es-CL" sz="3200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de Educación Municipal</a:t>
            </a:r>
          </a:p>
          <a:p>
            <a:r>
              <a:rPr lang="es-CL" sz="2400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Liceo Politécnico Ciencia y Tecnología </a:t>
            </a:r>
          </a:p>
          <a:p>
            <a:endParaRPr lang="es-CL" dirty="0"/>
          </a:p>
        </p:txBody>
      </p:sp>
      <p:pic>
        <p:nvPicPr>
          <p:cNvPr id="5" name="Picture 2" descr="Liceo Ciencia y Tecnología Generación 2007 - Posts | Facebook">
            <a:extLst>
              <a:ext uri="{FF2B5EF4-FFF2-40B4-BE49-F238E27FC236}">
                <a16:creationId xmlns:a16="http://schemas.microsoft.com/office/drawing/2014/main" id="{2479F02C-8608-48A9-A2C1-B10EF2973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869" y="0"/>
            <a:ext cx="1686131" cy="210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17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512759F-03BC-4603-A123-0DF4B14768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Verónica González</a:t>
            </a:r>
            <a:br>
              <a:rPr lang="es-CL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z="2800" b="1" dirty="0">
                <a:solidFill>
                  <a:schemeClr val="accent1">
                    <a:lumMod val="50000"/>
                  </a:schemeClr>
                </a:solidFill>
              </a:rPr>
              <a:t>Encargada Enfermería</a:t>
            </a:r>
            <a:endParaRPr lang="es-CL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2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E2E5D-17B5-4BF2-AF23-D53B0C54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9240" y="5008099"/>
            <a:ext cx="10261209" cy="1142048"/>
          </a:xfrm>
        </p:spPr>
        <p:txBody>
          <a:bodyPr/>
          <a:lstStyle/>
          <a:p>
            <a:pPr algn="ctr"/>
            <a:r>
              <a:rPr lang="es-CL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Retorno seguro al trabajo</a:t>
            </a:r>
          </a:p>
        </p:txBody>
      </p:sp>
    </p:spTree>
    <p:extLst>
      <p:ext uri="{BB962C8B-B14F-4D97-AF65-F5344CB8AC3E}">
        <p14:creationId xmlns:p14="http://schemas.microsoft.com/office/powerpoint/2010/main" val="3185004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ADBA3D7-0616-40A2-9708-2323963DF492}"/>
              </a:ext>
            </a:extLst>
          </p:cNvPr>
          <p:cNvSpPr/>
          <p:nvPr/>
        </p:nvSpPr>
        <p:spPr>
          <a:xfrm>
            <a:off x="0" y="0"/>
            <a:ext cx="12192000" cy="436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8609482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47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03AE0-51CB-4DC5-AC2D-46AFB6D9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avanzar con la siguiente información es importante reconocer las siguientes fases: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954A84A4-16E0-4B5A-906E-5182DF44F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828" y="2020166"/>
            <a:ext cx="3114675" cy="1514475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316E7B4-8472-4B3C-81BB-60C3F2443D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72" t="8620" r="1372" b="-4310"/>
          <a:stretch/>
        </p:blipFill>
        <p:spPr>
          <a:xfrm>
            <a:off x="4318562" y="2020166"/>
            <a:ext cx="3076575" cy="15859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615D23E-1C19-4B2A-88C6-B6F5476BC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2063028"/>
            <a:ext cx="3200400" cy="15430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EC75B6F-F293-4150-B37E-BBA13B7495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37" b="-1"/>
          <a:stretch/>
        </p:blipFill>
        <p:spPr>
          <a:xfrm>
            <a:off x="2601863" y="4515069"/>
            <a:ext cx="3133725" cy="151447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6121656-4524-4EAD-A647-02CA0FDDBF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049"/>
          <a:stretch/>
        </p:blipFill>
        <p:spPr>
          <a:xfrm>
            <a:off x="6456414" y="4515069"/>
            <a:ext cx="30765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80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5BA5EB3-0CB1-450D-B201-4FD75C756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3705225" cy="60483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9A4FF4C-9E7A-4686-853B-334C022C81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0"/>
          <a:stretch/>
        </p:blipFill>
        <p:spPr>
          <a:xfrm>
            <a:off x="5152805" y="365125"/>
            <a:ext cx="3743325" cy="6048375"/>
          </a:xfrm>
          <a:prstGeom prst="rect">
            <a:avLst/>
          </a:prstGeom>
        </p:spPr>
      </p:pic>
      <p:pic>
        <p:nvPicPr>
          <p:cNvPr id="2052" name="Picture 4" descr="Hombre guapo de perfil y apuntando con la mano. - Moose">
            <a:extLst>
              <a:ext uri="{FF2B5EF4-FFF2-40B4-BE49-F238E27FC236}">
                <a16:creationId xmlns:a16="http://schemas.microsoft.com/office/drawing/2014/main" id="{0865E8EB-0D60-4DDA-B6F6-2EAC16B1E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860" y="2236763"/>
            <a:ext cx="3568140" cy="462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840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DF90672-EC52-4846-854A-670AA82A2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961"/>
          <a:stretch/>
        </p:blipFill>
        <p:spPr>
          <a:xfrm>
            <a:off x="0" y="-182880"/>
            <a:ext cx="9214338" cy="6358597"/>
          </a:xfrm>
          <a:prstGeom prst="rect">
            <a:avLst/>
          </a:prstGeom>
        </p:spPr>
      </p:pic>
      <p:pic>
        <p:nvPicPr>
          <p:cNvPr id="3088" name="Picture 16" descr="Hombre apuntando a su izquierda | Foto Gratis">
            <a:extLst>
              <a:ext uri="{FF2B5EF4-FFF2-40B4-BE49-F238E27FC236}">
                <a16:creationId xmlns:a16="http://schemas.microsoft.com/office/drawing/2014/main" id="{1D97C0A7-A8CD-4AB1-B14B-9EB62AD2F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 r="18282"/>
          <a:stretch/>
        </p:blipFill>
        <p:spPr bwMode="auto">
          <a:xfrm>
            <a:off x="9214338" y="895350"/>
            <a:ext cx="2977662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C02A5F9-E1F8-4827-9739-6BFD31A7E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30484" cy="6858000"/>
          </a:xfrm>
          <a:prstGeom prst="rect">
            <a:avLst/>
          </a:prstGeom>
        </p:spPr>
      </p:pic>
      <p:pic>
        <p:nvPicPr>
          <p:cNvPr id="4106" name="Picture 10" descr="Imagenti - Compartir Imagenes Sin Limites - D�lar-F�cil-flecha ...">
            <a:extLst>
              <a:ext uri="{FF2B5EF4-FFF2-40B4-BE49-F238E27FC236}">
                <a16:creationId xmlns:a16="http://schemas.microsoft.com/office/drawing/2014/main" id="{9BD1DDD1-58B4-4BAE-AAB7-DCA21EC185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65935" y="2838450"/>
            <a:ext cx="406717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587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E70CD4-1303-4616-9314-8C395E51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000251"/>
          </a:xfrm>
          <a:prstGeom prst="rect">
            <a:avLst/>
          </a:prstGeom>
        </p:spPr>
      </p:pic>
      <p:pic>
        <p:nvPicPr>
          <p:cNvPr id="5122" name="Picture 2" descr="Dedo Que Señala Fotos - Descarga imágenes gratis - Pixabay">
            <a:extLst>
              <a:ext uri="{FF2B5EF4-FFF2-40B4-BE49-F238E27FC236}">
                <a16:creationId xmlns:a16="http://schemas.microsoft.com/office/drawing/2014/main" id="{0FB111E9-6180-47EA-BD07-75C41D2A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11" y="2390824"/>
            <a:ext cx="6700764" cy="44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30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37</Words>
  <Application>Microsoft Office PowerPoint</Application>
  <PresentationFormat>Panorámica</PresentationFormat>
  <Paragraphs>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Baskerville Old Face</vt:lpstr>
      <vt:lpstr>Calibri</vt:lpstr>
      <vt:lpstr>Calibri Light</vt:lpstr>
      <vt:lpstr>Tema de Office</vt:lpstr>
      <vt:lpstr>Ilustre Municipalidad de La Cisterna</vt:lpstr>
      <vt:lpstr>Retorno seguro al trabajo</vt:lpstr>
      <vt:lpstr>Presentación de PowerPoint</vt:lpstr>
      <vt:lpstr>Presentación de PowerPoint</vt:lpstr>
      <vt:lpstr>Antes de avanzar con la siguiente información es importante reconocer las siguientes fases:</vt:lpstr>
      <vt:lpstr>Presentación de PowerPoint</vt:lpstr>
      <vt:lpstr>Presentación de PowerPoint</vt:lpstr>
      <vt:lpstr>Presentación de PowerPoint</vt:lpstr>
      <vt:lpstr>Presentación de PowerPoint</vt:lpstr>
      <vt:lpstr>Verónica González Encargada Enfermería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Ilustre Municipalidad de La Cisterna</dc:title>
  <dc:creator>XRM</dc:creator>
  <cp:lastModifiedBy>Rafael Rojas</cp:lastModifiedBy>
  <cp:revision>10</cp:revision>
  <dcterms:created xsi:type="dcterms:W3CDTF">2020-08-05T04:09:14Z</dcterms:created>
  <dcterms:modified xsi:type="dcterms:W3CDTF">2020-08-26T14:01:25Z</dcterms:modified>
</cp:coreProperties>
</file>