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71D35-8C7B-4329-B6DE-81BDAE01EACE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E9FDE-4FEC-44A9-85E5-D18C769B51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07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E9FDE-4FEC-44A9-85E5-D18C769B516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31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74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57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97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59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182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52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7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646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97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3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8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C0E7-1200-4B02-91AB-0FAC965812FF}" type="datetimeFigureOut">
              <a:rPr lang="es-CL" smtClean="0"/>
              <a:t>26-12-2023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50-BB73-443F-A5DB-E933D5B5D9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1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ocienciaytecnologia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/>
              <a:t>REUNION APODERADOS 1° MEDIOS 2024</a:t>
            </a:r>
            <a:endParaRPr lang="es-CL" sz="4000" b="1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153" y="510763"/>
            <a:ext cx="600647" cy="750062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44168" y="1825625"/>
            <a:ext cx="10009632" cy="4351338"/>
          </a:xfrm>
        </p:spPr>
        <p:txBody>
          <a:bodyPr/>
          <a:lstStyle/>
          <a:p>
            <a:r>
              <a:rPr lang="es-MX" dirty="0"/>
              <a:t>TABLA</a:t>
            </a:r>
          </a:p>
          <a:p>
            <a:pPr marL="0" indent="0">
              <a:buNone/>
            </a:pPr>
            <a:r>
              <a:rPr lang="es-MX" dirty="0"/>
              <a:t>-SALUDO DIRECTOR</a:t>
            </a:r>
          </a:p>
          <a:p>
            <a:pPr marL="0" indent="0">
              <a:buNone/>
            </a:pPr>
            <a:r>
              <a:rPr lang="es-MX" dirty="0"/>
              <a:t>-PRESENTACION </a:t>
            </a:r>
          </a:p>
          <a:p>
            <a:pPr marL="0" indent="0">
              <a:buNone/>
            </a:pPr>
            <a:r>
              <a:rPr lang="es-MX" dirty="0"/>
              <a:t>-ESTAMENTOS DIRECTIVOS Y TECNICO PEDAGOGICOS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1800" dirty="0">
                <a:hlinkClick r:id="rId3"/>
              </a:rPr>
              <a:t>Pagina web: WWW.LICEOCIENCIAYTECNOLOGIA.COM</a:t>
            </a:r>
            <a:endParaRPr lang="es-MX" sz="1800" dirty="0"/>
          </a:p>
          <a:p>
            <a:pPr marL="0" indent="0" algn="ctr">
              <a:buNone/>
            </a:pPr>
            <a:r>
              <a:rPr lang="es-MX" sz="1800" dirty="0"/>
              <a:t>AVENIDA GOYCOLEA 469 LA CISTERNA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007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/>
              <a:t>SALUDO DIRECTOR</a:t>
            </a:r>
            <a:endParaRPr lang="es-CL" sz="2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40000" lnSpcReduction="20000"/>
          </a:bodyPr>
          <a:lstStyle/>
          <a:p>
            <a:r>
              <a:rPr lang="es-MX" dirty="0"/>
              <a:t>NOMBRE DIRECTOR: RODRIGO SOLIS PAREDES.</a:t>
            </a:r>
          </a:p>
          <a:p>
            <a:r>
              <a:rPr lang="es-MX" dirty="0"/>
              <a:t>PROYECTO EDUCATIVO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A-Sellos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u="sng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CIENTÍFICO-TECNOLÓGICO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i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“Jóvenes que valoran el desarrollo de competencias de la ciencia y la tecnología.”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u="sng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EMPRENDIMIENTO E INNOVACIÓN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i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“Jóvenes emprendedores e innovadores que contribuyan a la sociedad y el medio ambiente.”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i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es-MX" b="1" u="sng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INTERCULTURAL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“</a:t>
            </a:r>
            <a:r>
              <a:rPr lang="es-MX" i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Jóvenes que cultiven nuestras raíces culturales y tradicionales desde la interculturalidad.”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B- Visión: </a:t>
            </a:r>
            <a:r>
              <a:rPr lang="es-MX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Ser una institución educativa reconocida en la comuna, por formar jóvenes con sólida formación valórica, amplio dominio científico y uso de tecnologías; con espíritu emprendedor e innovador, que contribuyen a la sociedad y cuidado del medio ambiente; cultivadores de las raíces y tradiciones culturales, integrando proceso intercultural y cívicos.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C-MISION:</a:t>
            </a:r>
            <a:r>
              <a:rPr lang="es-MX" dirty="0">
                <a:effectLst/>
                <a:latin typeface="Gill Sans MT" panose="020B0502020104020203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Formar jóvenes con sólidos valores y competencias para ser agentes de cambio, comprometidos con la sociedad, el cuidado del medio ambiente, que cultiven las raíces culturales desde la tolerancia, la diversidad y el desarrollo de conductas cívicas.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effectLst/>
                <a:latin typeface="Arial" panose="020B0604020202020204" pitchFamily="34" charset="0"/>
                <a:ea typeface="Gill Sans MT" panose="020B0502020104020203" pitchFamily="34" charset="0"/>
                <a:cs typeface="Times New Roman" panose="02020603050405020304" pitchFamily="18" charset="0"/>
              </a:rPr>
              <a:t> </a:t>
            </a:r>
            <a:endParaRPr lang="es-CL" dirty="0">
              <a:effectLst/>
              <a:latin typeface="Gill Sans MT" panose="020B0502020104020203" pitchFamily="34" charset="0"/>
              <a:ea typeface="Gill Sans MT" panose="020B05020201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6806" y="652969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2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Inspectoria</a:t>
            </a:r>
            <a:r>
              <a:rPr lang="es-MX" dirty="0"/>
              <a:t> General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Presentación Inspectores Generales</a:t>
            </a:r>
          </a:p>
          <a:p>
            <a:r>
              <a:rPr lang="es-MX" dirty="0"/>
              <a:t>Funciones</a:t>
            </a:r>
          </a:p>
          <a:p>
            <a:r>
              <a:rPr lang="es-MX" dirty="0"/>
              <a:t>Inicio Año Escolar 2024</a:t>
            </a:r>
          </a:p>
          <a:p>
            <a:r>
              <a:rPr lang="es-MX" dirty="0"/>
              <a:t>Periodo Vacaciones Invierno 2024</a:t>
            </a:r>
          </a:p>
          <a:p>
            <a:r>
              <a:rPr lang="es-MX" dirty="0"/>
              <a:t>Presentación Personal, uso uniforme y ed. Física</a:t>
            </a:r>
          </a:p>
          <a:p>
            <a:r>
              <a:rPr lang="es-MX" dirty="0"/>
              <a:t>Horarios Ingreso y Salida</a:t>
            </a:r>
          </a:p>
          <a:p>
            <a:r>
              <a:rPr lang="es-MX" dirty="0"/>
              <a:t>Otros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1398" y="633347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5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Unidad de Producción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-</a:t>
            </a:r>
            <a:r>
              <a:rPr lang="es-MX" dirty="0" err="1"/>
              <a:t>Presentacion</a:t>
            </a:r>
            <a:r>
              <a:rPr lang="es-MX" dirty="0"/>
              <a:t> Jefe Unidad </a:t>
            </a:r>
            <a:r>
              <a:rPr lang="es-MX" dirty="0" err="1"/>
              <a:t>Produccion</a:t>
            </a:r>
            <a:endParaRPr lang="es-MX" dirty="0"/>
          </a:p>
          <a:p>
            <a:r>
              <a:rPr lang="es-MX" dirty="0"/>
              <a:t>-Funciones</a:t>
            </a:r>
          </a:p>
          <a:p>
            <a:r>
              <a:rPr lang="es-MX" dirty="0"/>
              <a:t>-Especialidades</a:t>
            </a:r>
          </a:p>
          <a:p>
            <a:r>
              <a:rPr lang="es-MX" dirty="0"/>
              <a:t>-Proceso Práctica Profesional</a:t>
            </a:r>
          </a:p>
          <a:p>
            <a:r>
              <a:rPr lang="es-MX" dirty="0"/>
              <a:t>-Tasa Titulación</a:t>
            </a:r>
          </a:p>
          <a:p>
            <a:r>
              <a:rPr lang="es-MX" dirty="0"/>
              <a:t>-Uso Ropa y equipos seguridad.</a:t>
            </a:r>
          </a:p>
          <a:p>
            <a:r>
              <a:rPr lang="es-MX" dirty="0"/>
              <a:t>-Otros</a:t>
            </a:r>
          </a:p>
          <a:p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8246" y="633347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2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Orientacion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err="1"/>
              <a:t>Presentacion</a:t>
            </a:r>
            <a:r>
              <a:rPr lang="es-MX" dirty="0"/>
              <a:t> Orientadores</a:t>
            </a:r>
          </a:p>
          <a:p>
            <a:r>
              <a:rPr lang="es-MX" dirty="0"/>
              <a:t>Funciones</a:t>
            </a:r>
          </a:p>
          <a:p>
            <a:r>
              <a:rPr lang="es-MX" dirty="0"/>
              <a:t>Valores PEI</a:t>
            </a:r>
          </a:p>
          <a:p>
            <a:r>
              <a:rPr lang="es-MX" dirty="0"/>
              <a:t>Programa PACE-FEN</a:t>
            </a:r>
          </a:p>
          <a:p>
            <a:r>
              <a:rPr lang="es-MX" dirty="0"/>
              <a:t>Convenios</a:t>
            </a:r>
          </a:p>
          <a:p>
            <a:r>
              <a:rPr lang="es-MX" dirty="0"/>
              <a:t>Otros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118" y="633347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0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Convivencia Escolar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Presentación Equipo</a:t>
            </a:r>
          </a:p>
          <a:p>
            <a:r>
              <a:rPr lang="es-MX" dirty="0"/>
              <a:t>Roles y Funciones</a:t>
            </a:r>
          </a:p>
          <a:p>
            <a:r>
              <a:rPr lang="es-MX" dirty="0"/>
              <a:t>Objetivo </a:t>
            </a:r>
          </a:p>
          <a:p>
            <a:r>
              <a:rPr lang="es-MX" dirty="0"/>
              <a:t>Protocolos</a:t>
            </a:r>
          </a:p>
          <a:p>
            <a:r>
              <a:rPr lang="es-MX" dirty="0"/>
              <a:t>Actividades.</a:t>
            </a:r>
          </a:p>
          <a:p>
            <a:r>
              <a:rPr lang="es-MX" dirty="0"/>
              <a:t>Convenios</a:t>
            </a:r>
          </a:p>
          <a:p>
            <a:r>
              <a:rPr lang="es-MX" dirty="0"/>
              <a:t>Otros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6534" y="749775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55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Programa Integración Escolar- PIE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Presentación Coordinadores</a:t>
            </a:r>
          </a:p>
          <a:p>
            <a:r>
              <a:rPr lang="es-MX" dirty="0"/>
              <a:t>Presentación Equipo PIE</a:t>
            </a:r>
          </a:p>
          <a:p>
            <a:r>
              <a:rPr lang="es-MX" dirty="0"/>
              <a:t>Roles y Funciones</a:t>
            </a:r>
          </a:p>
          <a:p>
            <a:r>
              <a:rPr lang="es-MX" dirty="0"/>
              <a:t>Objetivo</a:t>
            </a:r>
          </a:p>
          <a:p>
            <a:r>
              <a:rPr lang="es-MX" dirty="0"/>
              <a:t>Necesidades que se atienden</a:t>
            </a:r>
          </a:p>
          <a:p>
            <a:r>
              <a:rPr lang="es-MX" dirty="0"/>
              <a:t>Otros</a:t>
            </a:r>
            <a:endParaRPr lang="es-CL" dirty="0"/>
          </a:p>
          <a:p>
            <a:endParaRPr lang="es-CL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966678" y="544829"/>
            <a:ext cx="6035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2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QUE </a:t>
            </a:r>
            <a:r>
              <a:rPr lang="es-MX"/>
              <a:t>TODOS PASEN </a:t>
            </a:r>
            <a:r>
              <a:rPr lang="es-MX" dirty="0"/>
              <a:t>UN FELIZ AÑO ANUEVO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6442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301</Words>
  <Application>Microsoft Office PowerPoint</Application>
  <PresentationFormat>Panorámica</PresentationFormat>
  <Paragraphs>62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Tema de Office</vt:lpstr>
      <vt:lpstr>REUNION APODERADOS 1° MEDIOS 2024</vt:lpstr>
      <vt:lpstr>SALUDO DIRECTOR</vt:lpstr>
      <vt:lpstr>Inspectoria General</vt:lpstr>
      <vt:lpstr>Unidad de Producción</vt:lpstr>
      <vt:lpstr>Orientacion</vt:lpstr>
      <vt:lpstr>Convivencia Escolar</vt:lpstr>
      <vt:lpstr>Programa Integración Escolar- PIE</vt:lpstr>
      <vt:lpstr>QUE TODOS PASEN UN FELIZ AÑO ANUEVO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APODERADOS 1° MEDIOS 2024</dc:title>
  <dc:creator>Director</dc:creator>
  <cp:lastModifiedBy>Alex Gálvez Reyes</cp:lastModifiedBy>
  <cp:revision>5</cp:revision>
  <dcterms:created xsi:type="dcterms:W3CDTF">2023-12-26T10:33:38Z</dcterms:created>
  <dcterms:modified xsi:type="dcterms:W3CDTF">2023-12-26T15:35:27Z</dcterms:modified>
</cp:coreProperties>
</file>